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3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28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4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1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8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3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0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2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2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5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36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6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1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D65D8-556F-4D16-B1B2-5DC4BF074896}" type="datetimeFigureOut">
              <a:rPr lang="en-US" smtClean="0"/>
              <a:t>10/1/2011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9FBC9-05F3-426B-B62E-77275B649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24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3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There’s more to our library</a:t>
            </a:r>
            <a:br>
              <a:rPr lang="en-US" b="1" dirty="0" smtClean="0"/>
            </a:br>
            <a:r>
              <a:rPr lang="en-US" b="1" dirty="0" smtClean="0"/>
              <a:t>than just books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133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2011363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18669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3886200"/>
            <a:ext cx="274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How to make book reports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14950" y="4778752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  About </a:t>
            </a:r>
          </a:p>
          <a:p>
            <a:r>
              <a:rPr lang="en-US" sz="3200" b="1" dirty="0" smtClean="0"/>
              <a:t>author visits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15450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200"/>
            <a:ext cx="227647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362" y="1966912"/>
            <a:ext cx="2524125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400" y="3800475"/>
            <a:ext cx="281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How to stop bullying /</a:t>
            </a:r>
          </a:p>
          <a:p>
            <a:r>
              <a:rPr lang="en-US" sz="3200" b="1" dirty="0" smtClean="0"/>
              <a:t>Best Buddies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81524" y="419100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Community Service forms + information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0292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220963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6762"/>
            <a:ext cx="498157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83025"/>
            <a:ext cx="2881312" cy="154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35052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News for kids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953000" y="31242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Author sites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04887" y="57912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Moving, talking books for little kids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885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Important! Important! Important!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1981200"/>
            <a:ext cx="8077200" cy="411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04900" y="29718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If you go to these sites from home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                 you may need 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    a log-in name and a password.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5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Log-in =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b="1" dirty="0" smtClean="0"/>
              <a:t>   </a:t>
            </a:r>
          </a:p>
          <a:p>
            <a:pPr marL="0" indent="0">
              <a:buNone/>
            </a:pPr>
            <a:r>
              <a:rPr lang="en-US" sz="9600" b="1" dirty="0"/>
              <a:t> </a:t>
            </a:r>
            <a:r>
              <a:rPr lang="en-US" sz="9600" b="1" dirty="0" smtClean="0"/>
              <a:t>   </a:t>
            </a:r>
            <a:r>
              <a:rPr lang="en-US" sz="9600" b="1" dirty="0" err="1" smtClean="0"/>
              <a:t>miamidade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314970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Password =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b="1" dirty="0" smtClean="0"/>
              <a:t>   </a:t>
            </a:r>
          </a:p>
          <a:p>
            <a:pPr marL="0" indent="0">
              <a:buNone/>
            </a:pPr>
            <a:r>
              <a:rPr lang="en-US" sz="9600" b="1" dirty="0"/>
              <a:t> </a:t>
            </a:r>
            <a:r>
              <a:rPr lang="en-US" sz="9600" b="1" dirty="0" smtClean="0"/>
              <a:t>   </a:t>
            </a:r>
            <a:r>
              <a:rPr lang="en-US" sz="9600" b="1" dirty="0" err="1" smtClean="0"/>
              <a:t>miamidade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191845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Let’s go HERE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52600"/>
            <a:ext cx="52959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11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Click here for ‘Research’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833562"/>
            <a:ext cx="52959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88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There are several encyclopedia here for elementary school students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96655" y="1600200"/>
            <a:ext cx="355069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43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And for middle school students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676400"/>
            <a:ext cx="2971800" cy="496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00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A lot of our library </a:t>
            </a:r>
            <a:br>
              <a:rPr lang="en-US" dirty="0" smtClean="0"/>
            </a:br>
            <a:r>
              <a:rPr lang="en-US" dirty="0" smtClean="0"/>
              <a:t>is online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2133600"/>
            <a:ext cx="4545330" cy="3575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19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010400" cy="3048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Try them and see!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7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Can you remember all that?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28801"/>
            <a:ext cx="3428704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57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What’s the address of the </a:t>
            </a:r>
            <a:br>
              <a:rPr lang="en-US" dirty="0" smtClean="0"/>
            </a:br>
            <a:r>
              <a:rPr lang="en-US" dirty="0" smtClean="0"/>
              <a:t>school website?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7" y="2047875"/>
            <a:ext cx="3862388" cy="4056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02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0424" y="0"/>
            <a:ext cx="1126485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741799">
            <a:off x="-121668" y="2726803"/>
            <a:ext cx="9387337" cy="212862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ienberg.dadeschools.net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25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183880" cy="105156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Then where do you click?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81200"/>
            <a:ext cx="3890962" cy="389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70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515874" cy="2583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073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And to go there from home?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209800"/>
            <a:ext cx="4191000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83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if they want a log-in name?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05000"/>
            <a:ext cx="5600700" cy="405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299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if they want a log-in name?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05000"/>
            <a:ext cx="5600700" cy="405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442912" y="2971799"/>
            <a:ext cx="8229600" cy="153742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err="1" smtClean="0"/>
              <a:t>miamidade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390419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if they want a password?</a:t>
            </a:r>
            <a:endParaRPr lang="en-US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057400"/>
            <a:ext cx="5119688" cy="383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46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Look at the school website.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51675" cy="4614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118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468" y="2209800"/>
            <a:ext cx="5099263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if they want a password?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685800" y="3490912"/>
            <a:ext cx="7848600" cy="17526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err="1" smtClean="0"/>
              <a:t>miamidade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41022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8" y="609600"/>
            <a:ext cx="7503551" cy="564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31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fienberg.dadeschools.net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3536" y="1600200"/>
            <a:ext cx="691692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70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81000" y="1828800"/>
            <a:ext cx="8077200" cy="289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Got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743200"/>
            <a:ext cx="7696200" cy="338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 </a:t>
            </a:r>
            <a:r>
              <a:rPr lang="en-US" sz="4800" b="1" dirty="0" smtClean="0">
                <a:solidFill>
                  <a:schemeClr val="bg1"/>
                </a:solidFill>
              </a:rPr>
              <a:t>fienberg.dadeschools.net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Click on ‘Media Center’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3536" y="1600200"/>
            <a:ext cx="691692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otched Right Arrow 6"/>
          <p:cNvSpPr/>
          <p:nvPr/>
        </p:nvSpPr>
        <p:spPr>
          <a:xfrm rot="20357245">
            <a:off x="97996" y="4078513"/>
            <a:ext cx="2121408" cy="941832"/>
          </a:xfrm>
          <a:prstGeom prst="notch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Now you’re at the Media Center </a:t>
            </a:r>
            <a:br>
              <a:rPr lang="en-US" dirty="0" smtClean="0"/>
            </a:br>
            <a:r>
              <a:rPr lang="en-US" dirty="0" smtClean="0"/>
              <a:t>home page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8414" y="1600200"/>
            <a:ext cx="33071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0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Click on ‘Students’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8414" y="1600200"/>
            <a:ext cx="33071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otched Right Arrow 2"/>
          <p:cNvSpPr/>
          <p:nvPr/>
        </p:nvSpPr>
        <p:spPr>
          <a:xfrm>
            <a:off x="3124200" y="4627435"/>
            <a:ext cx="978408" cy="484632"/>
          </a:xfrm>
          <a:prstGeom prst="notch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1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do you see?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124200"/>
            <a:ext cx="291465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399" y="2686050"/>
            <a:ext cx="2904203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81600" y="5329236"/>
            <a:ext cx="255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 Research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7229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202</Words>
  <Application>Microsoft Office PowerPoint</Application>
  <PresentationFormat>On-screen Show (4:3)</PresentationFormat>
  <Paragraphs>46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There’s more to our library than just books</vt:lpstr>
      <vt:lpstr>A lot of our library  is online</vt:lpstr>
      <vt:lpstr>Look at the school website.</vt:lpstr>
      <vt:lpstr>fienberg.dadeschools.net</vt:lpstr>
      <vt:lpstr>Got it?</vt:lpstr>
      <vt:lpstr>Click on ‘Media Center’</vt:lpstr>
      <vt:lpstr>Now you’re at the Media Center  home page</vt:lpstr>
      <vt:lpstr>Click on ‘Students’</vt:lpstr>
      <vt:lpstr>What do you see?</vt:lpstr>
      <vt:lpstr>PowerPoint Presentation</vt:lpstr>
      <vt:lpstr>PowerPoint Presentation</vt:lpstr>
      <vt:lpstr>PowerPoint Presentation</vt:lpstr>
      <vt:lpstr>Important! Important! Important!</vt:lpstr>
      <vt:lpstr>Log-in =</vt:lpstr>
      <vt:lpstr>Password =</vt:lpstr>
      <vt:lpstr>Let’s go HERE</vt:lpstr>
      <vt:lpstr>Click here for ‘Research’</vt:lpstr>
      <vt:lpstr>There are several encyclopedia here for elementary school students</vt:lpstr>
      <vt:lpstr>And for middle school students</vt:lpstr>
      <vt:lpstr>Try them and see!</vt:lpstr>
      <vt:lpstr>Can you remember all that?</vt:lpstr>
      <vt:lpstr>What’s the address of the  school website?</vt:lpstr>
      <vt:lpstr>fienberg.dadeschools.net</vt:lpstr>
      <vt:lpstr>Then where do you click?</vt:lpstr>
      <vt:lpstr>PowerPoint Presentation</vt:lpstr>
      <vt:lpstr>And to go there from home?</vt:lpstr>
      <vt:lpstr>What if they want a log-in name?</vt:lpstr>
      <vt:lpstr>What if they want a log-in name?</vt:lpstr>
      <vt:lpstr>What if they want a password?</vt:lpstr>
      <vt:lpstr>What if they want a password?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the address  of the school web page?</dc:title>
  <dc:creator>Ook!</dc:creator>
  <cp:lastModifiedBy>Ook!</cp:lastModifiedBy>
  <cp:revision>14</cp:revision>
  <dcterms:created xsi:type="dcterms:W3CDTF">2011-09-21T01:30:32Z</dcterms:created>
  <dcterms:modified xsi:type="dcterms:W3CDTF">2011-10-01T04:39:55Z</dcterms:modified>
</cp:coreProperties>
</file>